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6858000" cy="9144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249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D10C64-2EC8-45CA-8B50-ECAE1CAA02A4}" type="datetimeFigureOut">
              <a:rPr lang="fr-FR" smtClean="0"/>
              <a:pPr/>
              <a:t>19/01/2021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9B33D8-3B91-4873-A455-94B6453FCCF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0B976-7957-4DA4-B0DF-3AC27ABB91F5}" type="datetimeFigureOut">
              <a:rPr lang="fr-FR" smtClean="0"/>
              <a:pPr/>
              <a:t>19/01/2021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17C45-BD71-410A-89B6-6DA61A0B610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0B976-7957-4DA4-B0DF-3AC27ABB91F5}" type="datetimeFigureOut">
              <a:rPr lang="fr-FR" smtClean="0"/>
              <a:pPr/>
              <a:t>19/01/2021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17C45-BD71-410A-89B6-6DA61A0B610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0B976-7957-4DA4-B0DF-3AC27ABB91F5}" type="datetimeFigureOut">
              <a:rPr lang="fr-FR" smtClean="0"/>
              <a:pPr/>
              <a:t>19/01/2021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17C45-BD71-410A-89B6-6DA61A0B610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0B976-7957-4DA4-B0DF-3AC27ABB91F5}" type="datetimeFigureOut">
              <a:rPr lang="fr-FR" smtClean="0"/>
              <a:pPr/>
              <a:t>19/01/2021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17C45-BD71-410A-89B6-6DA61A0B610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0B976-7957-4DA4-B0DF-3AC27ABB91F5}" type="datetimeFigureOut">
              <a:rPr lang="fr-FR" smtClean="0"/>
              <a:pPr/>
              <a:t>19/01/2021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17C45-BD71-410A-89B6-6DA61A0B610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0B976-7957-4DA4-B0DF-3AC27ABB91F5}" type="datetimeFigureOut">
              <a:rPr lang="fr-FR" smtClean="0"/>
              <a:pPr/>
              <a:t>19/01/2021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17C45-BD71-410A-89B6-6DA61A0B610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0B976-7957-4DA4-B0DF-3AC27ABB91F5}" type="datetimeFigureOut">
              <a:rPr lang="fr-FR" smtClean="0"/>
              <a:pPr/>
              <a:t>19/01/2021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17C45-BD71-410A-89B6-6DA61A0B610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0B976-7957-4DA4-B0DF-3AC27ABB91F5}" type="datetimeFigureOut">
              <a:rPr lang="fr-FR" smtClean="0"/>
              <a:pPr/>
              <a:t>19/01/2021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17C45-BD71-410A-89B6-6DA61A0B610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0B976-7957-4DA4-B0DF-3AC27ABB91F5}" type="datetimeFigureOut">
              <a:rPr lang="fr-FR" smtClean="0"/>
              <a:pPr/>
              <a:t>19/01/2021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17C45-BD71-410A-89B6-6DA61A0B610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0B976-7957-4DA4-B0DF-3AC27ABB91F5}" type="datetimeFigureOut">
              <a:rPr lang="fr-FR" smtClean="0"/>
              <a:pPr/>
              <a:t>19/01/2021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17C45-BD71-410A-89B6-6DA61A0B610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0B976-7957-4DA4-B0DF-3AC27ABB91F5}" type="datetimeFigureOut">
              <a:rPr lang="fr-FR" smtClean="0"/>
              <a:pPr/>
              <a:t>19/01/2021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17C45-BD71-410A-89B6-6DA61A0B610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E0B976-7957-4DA4-B0DF-3AC27ABB91F5}" type="datetimeFigureOut">
              <a:rPr lang="fr-FR" smtClean="0"/>
              <a:pPr/>
              <a:t>19/01/2021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717C45-BD71-410A-89B6-6DA61A0B610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628800" cy="1619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476672" y="179512"/>
            <a:ext cx="748923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6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</a:t>
            </a:r>
            <a:endParaRPr lang="fr-FR" sz="6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2348880" y="251520"/>
            <a:ext cx="35469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 smtClean="0">
                <a:latin typeface="Arial" pitchFamily="34" charset="0"/>
                <a:cs typeface="Arial" pitchFamily="34" charset="0"/>
              </a:rPr>
              <a:t>ASL LE MONTHUCHET</a:t>
            </a:r>
            <a:endParaRPr lang="fr-FR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1556792" y="827584"/>
            <a:ext cx="536069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4800" dirty="0" smtClean="0">
                <a:latin typeface="Arial" pitchFamily="34" charset="0"/>
                <a:cs typeface="Arial" pitchFamily="34" charset="0"/>
              </a:rPr>
              <a:t>STATIONNEMENT</a:t>
            </a:r>
            <a:endParaRPr lang="fr-FR" sz="4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380458" y="3203848"/>
            <a:ext cx="6477542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4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LE STATIONNEMENT SUR</a:t>
            </a:r>
          </a:p>
          <a:p>
            <a:pPr algn="ctr"/>
            <a:r>
              <a:rPr lang="fr-FR" sz="4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LES ZEBRAS </a:t>
            </a:r>
          </a:p>
          <a:p>
            <a:pPr algn="ctr"/>
            <a:r>
              <a:rPr lang="fr-FR" sz="4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EST AUTORISE</a:t>
            </a:r>
          </a:p>
          <a:p>
            <a:pPr algn="ctr"/>
            <a:r>
              <a:rPr lang="fr-FR" sz="4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LES WEEK ENDS </a:t>
            </a:r>
          </a:p>
          <a:p>
            <a:pPr algn="ctr"/>
            <a:r>
              <a:rPr lang="fr-FR" sz="4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ET  PENDANT LES </a:t>
            </a:r>
          </a:p>
          <a:p>
            <a:pPr algn="ctr"/>
            <a:r>
              <a:rPr lang="fr-FR" sz="4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CONGES SCOLAIRES</a:t>
            </a:r>
            <a:endParaRPr lang="fr-FR" sz="40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912114" y="8460432"/>
            <a:ext cx="508504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Merci de respecter les distances minimales</a:t>
            </a:r>
          </a:p>
          <a:p>
            <a:pPr algn="ctr"/>
            <a:r>
              <a:rPr lang="fr-FR" sz="2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e</a:t>
            </a:r>
            <a:r>
              <a:rPr lang="fr-FR" sz="200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ntre </a:t>
            </a:r>
            <a:r>
              <a:rPr lang="fr-FR" sz="2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chaque véhicule</a:t>
            </a:r>
            <a:endParaRPr lang="fr-FR" sz="20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908720" y="1763688"/>
            <a:ext cx="530934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 smtClean="0"/>
              <a:t>Suite à </a:t>
            </a:r>
            <a:r>
              <a:rPr lang="fr-FR" sz="2000" b="1" dirty="0" smtClean="0">
                <a:latin typeface="Arial" pitchFamily="34" charset="0"/>
                <a:cs typeface="Arial" pitchFamily="34" charset="0"/>
              </a:rPr>
              <a:t>l'accord</a:t>
            </a:r>
            <a:r>
              <a:rPr lang="fr-FR" sz="2000" b="1" dirty="0" smtClean="0"/>
              <a:t> passé avec la municipalité, </a:t>
            </a:r>
          </a:p>
          <a:p>
            <a:pPr algn="ctr"/>
            <a:r>
              <a:rPr lang="fr-FR" sz="2000" b="1" dirty="0" smtClean="0"/>
              <a:t>pour faciliter le passage des cars scolaires</a:t>
            </a:r>
          </a:p>
          <a:p>
            <a:pPr algn="ctr"/>
            <a:r>
              <a:rPr lang="fr-FR" sz="2000" b="1" dirty="0" smtClean="0"/>
              <a:t>Allée Georges Brassens. </a:t>
            </a:r>
            <a:endParaRPr lang="fr-FR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48</Words>
  <Application>Microsoft Office PowerPoint</Application>
  <PresentationFormat>Affichage à l'écran 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alain alain</dc:creator>
  <cp:lastModifiedBy>alain alain</cp:lastModifiedBy>
  <cp:revision>7</cp:revision>
  <dcterms:created xsi:type="dcterms:W3CDTF">2021-01-19T14:23:30Z</dcterms:created>
  <dcterms:modified xsi:type="dcterms:W3CDTF">2021-01-19T17:54:38Z</dcterms:modified>
</cp:coreProperties>
</file>